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91" r:id="rId14"/>
    <p:sldId id="271" r:id="rId15"/>
    <p:sldId id="272" r:id="rId16"/>
    <p:sldId id="273" r:id="rId17"/>
    <p:sldId id="292" r:id="rId18"/>
    <p:sldId id="274" r:id="rId19"/>
    <p:sldId id="275" r:id="rId20"/>
    <p:sldId id="276" r:id="rId21"/>
    <p:sldId id="277" r:id="rId22"/>
    <p:sldId id="293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60" r:id="rId36"/>
    <p:sldId id="26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8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46E98-3AD4-47F5-ADF0-9C8BC9B5BDA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EE7C-04E2-4F65-947D-779D9956D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28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DEE7C-04E2-4F65-947D-779D9956D39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83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CD2E1-9D40-4C47-9639-53C58267E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B7BD92-7477-4815-8202-619753814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FCE63A-BFD1-46A5-B94A-960D7CCE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566380-D0A0-422B-A335-3A497B75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BC7465-33B8-40D3-B082-BD3C08DA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0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7644A-CC75-4748-9543-3C5D6747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8E0058-D4CE-467B-A627-083903A8B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41B8A-C238-4BF5-ADDD-5181A8B33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89DF13-9BF5-4041-BA2E-496B129F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8C600C-0C2E-47C5-813A-5E973348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2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DCFF45-4BDF-4890-9BFC-3CB290FFC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036D3D-DFA3-4A40-B016-4132CB390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D25ED-C185-4E3F-8C94-B1967C06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F41CE1-F112-45C5-8163-25E09CCB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55EF69-C049-4C17-8A14-1CC66ECA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8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C5A38-6FFE-44FD-BF3F-09B79600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0304E4-18A8-47DF-A3C0-94BB8D199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DB149-5C96-468E-B187-055749964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419135-2973-4013-B912-CB74851F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77AF7-27B3-41D8-A9F2-EBCA5F5C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646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AA0EF-AB0C-42AD-A06E-11927865C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91065D-FF53-470D-9BAB-9058702C0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D724FD-30B5-4E34-A320-B1ABA048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BDE19-D477-44DF-8E73-E46FC2E5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9B8B11-3074-4186-897C-D8FA5BED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74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E16D-A302-45E5-A7AB-8E54686C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134F5-3D35-4E1C-8AE9-18D009A4F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5835D1-820D-4AB3-8A1E-0620B9502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2A7D7D-A15C-404A-8BC1-168612C9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A1C5FD-B559-4CC8-B0E7-EF37E50DD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9BBFBD-8817-4E95-957B-9679F3B7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03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68F92-7CDC-4A32-B8EB-CE3CABC1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F3BF02-07E8-44EA-8785-68B8ED481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6A4EAD-E63E-4EF3-A1F1-4CE171782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170AAE-121D-46D4-88A3-A8BFA6DE2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3D8377-CF23-498B-B5AD-6DAB09EEC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744536E-6261-42F8-9BAF-9D77E66E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D9E270-53F4-4BB9-88D1-1245AA3F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FD0074-6E86-4AF8-9313-2FF08FD7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2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F49F3-415D-487F-982D-B95C8B20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BDF20F-25F6-4892-B84F-6E091FF8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0B32BD-C821-423C-9972-471900F1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339CCE-CEEE-454E-94B7-4CF89452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AAD34E-3EEB-4F2C-9DA2-39743514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8C9DD6-C727-497B-85D2-06831D623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9A91E7-3900-4D83-B33B-33619737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6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BB9C7-6706-4BD5-8D8F-D295585D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C9DDCA-1CDB-4D3D-9AC3-F8E39FBDA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3C79E0-CE69-4F2C-8C73-D0AE726EB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447552-4231-40E2-996A-38698DDC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A56F9B-DCDD-49E3-9E61-D7BB4502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C4B8C1-E7C9-411A-A1F6-98A85FF5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14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B682A-B31D-40D6-AC97-D7B1F640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02BDDE-E72F-45DC-A9A0-002BC55C5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0A405C-5B9E-48C3-A177-3DEE3A9FA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3C4CB1-D02A-455E-82C6-C700DF466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1E4DD6-7E5E-44BA-9C81-6F8FB00D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CE6001-4290-47CC-9D93-ED8DF6EE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80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2969E9-7027-4064-ABC8-4E1C9729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022B51-5099-45FA-8293-2F825C41B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C0AA1-7D78-4945-BCC3-3004A1CCB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E2D52-B50C-4A53-A523-327144F5F09A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FA4ECD-952C-4116-8904-674EF8925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FC718-5B7D-48AF-8EBA-3FEABFE28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93533-3829-4247-B081-82260149A9F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B8B4CC-416B-4B7F-A21F-216848495A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495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2382" y="450418"/>
            <a:ext cx="9144000" cy="23876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Project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答辩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93718" y="3113737"/>
            <a:ext cx="8541327" cy="630526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12011301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方艺钧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        12011543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林洁芳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EB845-55E1-4321-9237-8FA4740C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D22E80-1697-42CD-B475-73C5867FC7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E4D3F0-5BBB-46E6-8D2D-94D7214CF8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B6A71A-1916-4CD2-8C65-E3869D1F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891637"/>
            <a:ext cx="9672777" cy="50747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9C5DCE-317A-4BB9-8839-1B38FFA51672}"/>
              </a:ext>
            </a:extLst>
          </p:cNvPr>
          <p:cNvSpPr/>
          <p:nvPr/>
        </p:nvSpPr>
        <p:spPr>
          <a:xfrm>
            <a:off x="7623192" y="1942098"/>
            <a:ext cx="29546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联网模式</a:t>
            </a:r>
          </a:p>
        </p:txBody>
      </p:sp>
    </p:spTree>
    <p:extLst>
      <p:ext uri="{BB962C8B-B14F-4D97-AF65-F5344CB8AC3E}">
        <p14:creationId xmlns:p14="http://schemas.microsoft.com/office/powerpoint/2010/main" val="425401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AC5877A-F8B0-42AD-A83C-630E3B8495E7}"/>
              </a:ext>
            </a:extLst>
          </p:cNvPr>
          <p:cNvSpPr txBox="1"/>
          <p:nvPr/>
        </p:nvSpPr>
        <p:spPr>
          <a:xfrm>
            <a:off x="318655" y="105013"/>
            <a:ext cx="471747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音乐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5400" dirty="0">
                <a:solidFill>
                  <a:schemeClr val="bg1"/>
                </a:solidFill>
              </a:rPr>
              <a:t>头像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5400" dirty="0">
                <a:solidFill>
                  <a:schemeClr val="bg1"/>
                </a:solidFill>
              </a:rPr>
              <a:t>注册、登录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5400" dirty="0">
                <a:solidFill>
                  <a:schemeClr val="bg1"/>
                </a:solidFill>
              </a:rPr>
              <a:t>排行榜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5400" dirty="0">
                <a:solidFill>
                  <a:schemeClr val="bg1"/>
                </a:solidFill>
              </a:rPr>
              <a:t>文件选择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5400" dirty="0">
                <a:solidFill>
                  <a:schemeClr val="bg1"/>
                </a:solidFill>
              </a:rPr>
              <a:t>帮助</a:t>
            </a:r>
            <a:endParaRPr lang="en-US" altLang="zh-CN" sz="5400" dirty="0">
              <a:solidFill>
                <a:schemeClr val="bg1"/>
              </a:solidFill>
            </a:endParaRPr>
          </a:p>
          <a:p>
            <a:r>
              <a:rPr lang="zh-CN" altLang="en-US" sz="4800" dirty="0">
                <a:solidFill>
                  <a:schemeClr val="bg1"/>
                </a:solidFill>
              </a:rPr>
              <a:t>背景切换</a:t>
            </a:r>
            <a:endParaRPr lang="en-US" altLang="zh-CN" sz="4800" dirty="0">
              <a:solidFill>
                <a:schemeClr val="bg1"/>
              </a:solidFill>
            </a:endParaRPr>
          </a:p>
          <a:p>
            <a:r>
              <a:rPr lang="zh-CN" altLang="en-US" sz="4800" dirty="0">
                <a:solidFill>
                  <a:schemeClr val="bg1"/>
                </a:solidFill>
              </a:rPr>
              <a:t>回放</a:t>
            </a:r>
            <a:endParaRPr lang="en-US" altLang="zh-C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1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A7DD7-28AD-4C47-B3EB-FA1AF1D6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多种游玩模式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56468-FE9A-496E-ADC8-D25809FB04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D90ED9-1EF8-4F78-893C-5393F573B2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508D73-D3C1-4730-B8D7-70DBE7EA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97" y="2155603"/>
            <a:ext cx="3907805" cy="31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1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B08E0-EA94-4F90-8027-8300115D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279D3-39F8-4A92-BE32-C49153C87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136" y="121516"/>
            <a:ext cx="7280564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支持返回、</a:t>
            </a:r>
            <a:r>
              <a:rPr lang="en-US" altLang="zh-CN" dirty="0">
                <a:solidFill>
                  <a:schemeClr val="bg1"/>
                </a:solidFill>
              </a:rPr>
              <a:t>new</a:t>
            </a:r>
            <a:r>
              <a:rPr lang="zh-CN" altLang="en-US" dirty="0">
                <a:solidFill>
                  <a:schemeClr val="bg1"/>
                </a:solidFill>
              </a:rPr>
              <a:t>棋盘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FileChooser</a:t>
            </a:r>
            <a:r>
              <a:rPr lang="zh-CN" altLang="en-US" dirty="0">
                <a:solidFill>
                  <a:schemeClr val="bg1"/>
                </a:solidFill>
              </a:rPr>
              <a:t>实现存读档文件选择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FCD503-F223-42F3-8897-5AAFB62CA9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A673C2-F4C3-4F74-A93C-51510CB91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04" y="336480"/>
            <a:ext cx="4075696" cy="3657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AF5AC0-CEE0-4AC0-AA75-0A26BC68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154" y="1236992"/>
            <a:ext cx="3765610" cy="2790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6449E0-153B-4277-B34A-2A67D694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36" y="3702423"/>
            <a:ext cx="3765611" cy="27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21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29066-5AE2-4466-87A9-481F1716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单机模式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DF5CB7-3AB7-4084-8F04-2DEEFE9ED6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最纯粹的扫雷规则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第一次点击后开始计时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标记出所有雷之后胜利并将用户成绩记录数据库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A56B9C-32AC-4323-A20A-EA8C433476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FB9399-8B7B-4EBB-A742-17C9F60B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855" y="1027906"/>
            <a:ext cx="5965872" cy="515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62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3BA00-C651-48A7-8CAD-4B6FE10D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第一次点击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BE58A9-856C-4921-BD98-364D311B23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第一次点击之后再生成雷区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保证第一次点击九宫格范围内无雷，减少死局可能性。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2CC0B2-F5C5-4E59-ABB6-D2F18F6C9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57EC83-B797-4DDC-9208-EA015614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908" y="1388116"/>
            <a:ext cx="5681109" cy="49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5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A8EFD-A060-49DF-9500-64737CEE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失败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82206-6AF3-4DDD-A604-B80A883ED7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余种怪物样式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EEF037-5283-40F5-850A-433B34868E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5B34EB-DBC9-4389-804E-DDBE34389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618" y="603105"/>
            <a:ext cx="6540836" cy="56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7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E5E01-AA0D-4D0A-9FEA-CABD48F0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重置功能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BBDEA-E590-4A46-81DF-952449C091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如果不小心点错了，可以重置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09E46-5AEE-4A94-8641-231A15D1A1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BAC024-B42B-4E6B-AAB0-D74C6143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04" y="1527971"/>
            <a:ext cx="4075696" cy="36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45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C6CC6-412D-4131-8D51-EBF00B82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额外机制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F5B464-5A3D-4DAD-A73A-A313EFDB2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地雷标记错误后，产生提示并标记，最后成绩</a:t>
            </a:r>
            <a:r>
              <a:rPr lang="en-US" altLang="zh-CN" dirty="0">
                <a:solidFill>
                  <a:schemeClr val="bg1"/>
                </a:solidFill>
              </a:rPr>
              <a:t>+1s</a:t>
            </a:r>
            <a:r>
              <a:rPr lang="zh-CN" altLang="en-US" dirty="0">
                <a:solidFill>
                  <a:schemeClr val="bg1"/>
                </a:solidFill>
              </a:rPr>
              <a:t>罚时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7789C2-4709-4416-A269-4702F71C0E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5024E9-74A0-44E2-888D-E9325392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224" y="932873"/>
            <a:ext cx="6159194" cy="53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32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26355-C84A-4579-A330-D6BA66A2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地图细节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0EB3F8-C423-47E4-82C8-D20B03834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随机生成的砖块纹理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地牢样式的地图边框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鼠标移过的选中音效和高亮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6DFA173-58FE-427A-BD92-C34CF41B7F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9759" y="1908391"/>
            <a:ext cx="4369025" cy="1143059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924D97-D275-4C90-8623-6B8A2CB7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17" y="497032"/>
            <a:ext cx="2114994" cy="23873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C198B5-3BA5-4D0B-8791-460795DC8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001294"/>
            <a:ext cx="2502029" cy="20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、总体亮点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、分部亮点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        </a:t>
            </a:r>
            <a:r>
              <a:rPr lang="zh-CN" altLang="en-US" dirty="0">
                <a:solidFill>
                  <a:schemeClr val="bg1"/>
                </a:solidFill>
              </a:rPr>
              <a:t>①单机模式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        </a:t>
            </a:r>
            <a:r>
              <a:rPr lang="zh-CN" altLang="en-US" dirty="0">
                <a:solidFill>
                  <a:schemeClr val="bg1"/>
                </a:solidFill>
              </a:rPr>
              <a:t>②多人模式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        </a:t>
            </a:r>
            <a:r>
              <a:rPr lang="zh-CN" altLang="en-US" dirty="0">
                <a:solidFill>
                  <a:schemeClr val="bg1"/>
                </a:solidFill>
              </a:rPr>
              <a:t>③人机模式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        </a:t>
            </a:r>
            <a:r>
              <a:rPr lang="zh-CN" altLang="en-US" dirty="0">
                <a:solidFill>
                  <a:schemeClr val="bg1"/>
                </a:solidFill>
              </a:rPr>
              <a:t>④联网模式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9A05F-4AB1-4142-8985-1C33854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排行榜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477DB-4650-4B69-8D6A-FE1CF94CD0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在不同难度的游戏中打开排行榜会弹出对应难度的排行信息。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5AED6D-090A-44C3-9AC3-E7ECD1CE55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D3295B-20E9-4039-A614-ACA9A310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341116"/>
            <a:ext cx="5718800" cy="49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5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A2CE5-79AF-4068-A27D-2CD2DA9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作弊模式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7FEDD-661A-4809-8369-7A3E3DF13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019" y="1859395"/>
            <a:ext cx="5181600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用键盘快捷键开启作弊模式，可无限制使用蓝宝石（炸弹）及火把（透视）道具。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加减分工具只限在多人模式和联网模式支持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透视工具只维持一秒钟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702AE4-E25B-4546-80C8-6CBDE86E43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D5BDFB-A598-4E33-8E6F-37EF906D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619" y="681037"/>
            <a:ext cx="6360454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38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08CAF-F654-452A-BC6A-59289E94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B97F3-4F62-462D-9D5C-9776A493E6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5BFCFE-9C30-4A12-833D-8B2BDF918A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10CEAC-CCDF-4EFC-A7D2-E6BE5F2A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0" y="1027906"/>
            <a:ext cx="5584480" cy="48254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B1787D-88A1-416E-9A53-B5D1E27D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37131"/>
            <a:ext cx="5689534" cy="4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56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5A8E1-60EF-48C9-B02B-F2F53EB9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蓝宝石效果：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FCA743-689C-4853-ACB8-FFA5B1B18E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6DD97B-A922-4EE8-A2CA-FB2459F593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E86645-30CF-4566-916C-55639998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16" y="1690688"/>
            <a:ext cx="5119496" cy="44236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B3458D-38BA-44FF-8D20-D2FD69B5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251" y="1685060"/>
            <a:ext cx="5126009" cy="44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8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E9A85-4D75-4902-B86B-19A7A590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多人模式：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313C30-12AA-4300-A8BC-70F28467FF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多</a:t>
            </a:r>
            <a:r>
              <a:rPr lang="zh-CN" altLang="en-US" dirty="0">
                <a:solidFill>
                  <a:schemeClr val="bg1"/>
                </a:solidFill>
              </a:rPr>
              <a:t>人模式中，支持二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四名玩家，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可以自定义每位玩家的回合数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每个玩家拥有自己专属头像及专属的足迹颜色。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当开启欢乐道具模式后，每位玩家右键探雷均有几率触发一种道具（共有六种）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B170EA-5F07-4D39-B12C-7DFD97C178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7D5EB2-113A-42D7-8AEC-48E864A6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639" y="134216"/>
            <a:ext cx="2076161" cy="16819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7569BB-5BA0-4282-A3EF-2E83E9AFC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168740"/>
            <a:ext cx="5891963" cy="5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7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7F5F8-E673-4AE9-92AB-1EB337B8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足迹显示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648C1-2535-4276-91B6-EA220B04CE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当玩家数量较多时，很容易记混每次玩家的上一轮操作，故我们引入足迹系统，本回合的所有玩家的所有行动轨迹都会被显示：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55C98C-C2EF-4BC8-8643-D9591C3F71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4E624F-E73C-4745-9767-D837EE5C5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46" y="677862"/>
            <a:ext cx="6360454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3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EF519-5CA1-4E63-891E-E92F3304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帮助列表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7C37C2-E06D-4C1E-8C44-61BF15765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由于道具数量繁多，我们贴心的准备了帮助列表，帮助玩家尽快了解道具作用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3F62A9-5EED-4F90-84D8-5D8AD0D3C3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F4D84F-BAA1-4585-9B86-6840FE1E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55" y="1154545"/>
            <a:ext cx="5902653" cy="51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5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D2A75-6101-4B37-8E65-75A876A5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回合提示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0D789D-B9F7-440B-B000-CEA1A25184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四名玩家都进行过游戏后，将会有进入下一回合的提示。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D02835-D088-465E-A55A-1589A18A37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3A63DA-CF6D-452A-ADB0-7707E211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46" y="786245"/>
            <a:ext cx="6238696" cy="53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93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B7F3D-0FA2-4EFE-9B78-ED5AB320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道具获取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10D1A-9A01-4440-82F2-A848DF1749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当你幸运的获得了道具，会出现动画及音效提示，并自动触发道具效果。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81DD16-8803-4B3D-9BAB-9098F4C681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9DA001-CAA9-437B-B750-16D1B178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163" y="828213"/>
            <a:ext cx="6019800" cy="52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24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635BE-6CA7-4B7E-BF4C-D5119942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头像高亮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13B6A-B491-4703-A924-4C0481F96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如果你不知道该谁的回合了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右侧高亮的头像会告诉你。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4DB54A-7EFF-46CB-895E-0E11C71189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98E7E3-D161-4C2B-9F87-0D7152DD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036" y="660110"/>
            <a:ext cx="6540836" cy="56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8617" y="146119"/>
            <a:ext cx="10300855" cy="1325563"/>
          </a:xfrm>
        </p:spPr>
        <p:txBody>
          <a:bodyPr>
            <a:norm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1</a:t>
            </a:r>
            <a:r>
              <a:rPr lang="zh-CN" altLang="en-US" sz="6600" dirty="0">
                <a:solidFill>
                  <a:schemeClr val="bg1"/>
                </a:solidFill>
              </a:rPr>
              <a:t>、总体亮点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2456872" y="1762416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纯原生</a:t>
            </a:r>
            <a:r>
              <a:rPr lang="en-US" altLang="zh-CN" dirty="0">
                <a:solidFill>
                  <a:schemeClr val="bg1"/>
                </a:solidFill>
              </a:rPr>
              <a:t>java Swing</a:t>
            </a:r>
            <a:r>
              <a:rPr lang="zh-CN" altLang="en-US" dirty="0">
                <a:solidFill>
                  <a:schemeClr val="bg1"/>
                </a:solidFill>
              </a:rPr>
              <a:t>，无任何框架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JDBC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数据库连接 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主题切换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标记框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剧情动画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计时器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聊天框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玩家详细信息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06538-5220-4E91-9D3F-4BA4AF66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用户排行榜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58333-A340-4443-BDD2-03F1239EB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74473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其他模式中，成绩排行榜会被替换成用户排行榜，根据用户的经验值进行排序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FC94C18-275C-40DB-8C7E-14D144CBE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12488" y="895167"/>
            <a:ext cx="7467192" cy="5281796"/>
          </a:xfrm>
        </p:spPr>
      </p:pic>
    </p:spTree>
    <p:extLst>
      <p:ext uri="{BB962C8B-B14F-4D97-AF65-F5344CB8AC3E}">
        <p14:creationId xmlns:p14="http://schemas.microsoft.com/office/powerpoint/2010/main" val="3683956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45676-B291-4B92-8701-3896C361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人机模式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1BD11C-1217-4321-B6A6-5B1F4DFAFE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模式仅有经典竞赛模式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内置三种不同难度（</a:t>
            </a:r>
            <a:r>
              <a:rPr lang="en-US" altLang="zh-CN" dirty="0">
                <a:solidFill>
                  <a:schemeClr val="bg1"/>
                </a:solidFill>
              </a:rPr>
              <a:t>easy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middle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difficult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Easy</a:t>
            </a:r>
            <a:r>
              <a:rPr lang="zh-CN" altLang="en-US" dirty="0">
                <a:solidFill>
                  <a:schemeClr val="bg1"/>
                </a:solidFill>
              </a:rPr>
              <a:t>：遍历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概率贪心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随机扰动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Middle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easy+</a:t>
            </a:r>
            <a:r>
              <a:rPr lang="zh-CN" altLang="en-US" dirty="0">
                <a:solidFill>
                  <a:schemeClr val="bg1"/>
                </a:solidFill>
              </a:rPr>
              <a:t>优先策略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Difficult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middle+</a:t>
            </a:r>
            <a:r>
              <a:rPr lang="zh-CN" altLang="en-US" dirty="0">
                <a:solidFill>
                  <a:schemeClr val="bg1"/>
                </a:solidFill>
              </a:rPr>
              <a:t>概率必中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4B95EE-4FD0-47C7-8F8B-3742371E31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7179" y="1358179"/>
            <a:ext cx="5993093" cy="3744677"/>
          </a:xfrm>
        </p:spPr>
      </p:pic>
    </p:spTree>
    <p:extLst>
      <p:ext uri="{BB962C8B-B14F-4D97-AF65-F5344CB8AC3E}">
        <p14:creationId xmlns:p14="http://schemas.microsoft.com/office/powerpoint/2010/main" val="2114309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13F47-6387-4802-935B-A3F45726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小细节：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01764-685A-4D01-A4FC-349476943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人机的行动有模拟思考延时：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2-6s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人机的上一轮行动位置标记绿色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人机有自己的头像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5E3115-6B55-46E5-8446-30D188817F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539CBBEF-1869-4681-8E39-2EC1B7B3D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179" y="1358179"/>
            <a:ext cx="5993093" cy="37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2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0A51A-8B29-43E0-A3AC-817E7DD4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联网对战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13F0F-C191-4044-9742-650357FBA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109" y="1503217"/>
            <a:ext cx="3366655" cy="498965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输入对方</a:t>
            </a:r>
            <a:r>
              <a:rPr lang="en-US" altLang="zh-CN" dirty="0" err="1">
                <a:solidFill>
                  <a:schemeClr val="bg1"/>
                </a:solidFill>
              </a:rPr>
              <a:t>ip</a:t>
            </a:r>
            <a:r>
              <a:rPr lang="zh-CN" altLang="en-US" dirty="0">
                <a:solidFill>
                  <a:schemeClr val="bg1"/>
                </a:solidFill>
              </a:rPr>
              <a:t>实现联网对战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对方回合，无法点击；无法产生移动鼠标特效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出现蓝宝石道具，双方同时炸开一片区域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火炬透视功能只有一方能看到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7FEF2E0-5862-4505-8780-D0E65ABD90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71454" y="1223772"/>
            <a:ext cx="8340437" cy="5185192"/>
          </a:xfrm>
        </p:spPr>
      </p:pic>
    </p:spTree>
    <p:extLst>
      <p:ext uri="{BB962C8B-B14F-4D97-AF65-F5344CB8AC3E}">
        <p14:creationId xmlns:p14="http://schemas.microsoft.com/office/powerpoint/2010/main" val="2580673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1C6E1-BCC5-4461-8DFD-852E2094F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双方信息显示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0B5F9-88FC-47C0-AC4D-59E36314BE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当联机之后，会更新双方的昵称，等级；并在对战中显示状态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可以在游戏过程中无阻聊天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FA9E61E-B017-46B3-916C-731460790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6546" y="280857"/>
            <a:ext cx="3217792" cy="6296286"/>
          </a:xfrm>
        </p:spPr>
      </p:pic>
    </p:spTree>
    <p:extLst>
      <p:ext uri="{BB962C8B-B14F-4D97-AF65-F5344CB8AC3E}">
        <p14:creationId xmlns:p14="http://schemas.microsoft.com/office/powerpoint/2010/main" val="529564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亮点（</a:t>
            </a:r>
            <a:r>
              <a:rPr lang="en-US" altLang="zh-CN" dirty="0">
                <a:solidFill>
                  <a:schemeClr val="bg1"/>
                </a:solidFill>
              </a:rPr>
              <a:t>out </a:t>
            </a:r>
            <a:r>
              <a:rPr lang="en-US" altLang="zh-CN" dirty="0" err="1">
                <a:solidFill>
                  <a:schemeClr val="bg1"/>
                </a:solidFill>
              </a:rPr>
              <a:t>ou</a:t>
            </a:r>
            <a:r>
              <a:rPr lang="en-US" altLang="zh-CN" dirty="0">
                <a:solidFill>
                  <a:schemeClr val="bg1"/>
                </a:solidFill>
              </a:rPr>
              <a:t> bonus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集成</a:t>
            </a:r>
            <a:r>
              <a:rPr lang="en-US" altLang="zh-CN" dirty="0" err="1">
                <a:solidFill>
                  <a:schemeClr val="bg1"/>
                </a:solidFill>
              </a:rPr>
              <a:t>javaFx</a:t>
            </a:r>
            <a:r>
              <a:rPr lang="zh-CN" altLang="en-US" dirty="0">
                <a:solidFill>
                  <a:schemeClr val="bg1"/>
                </a:solidFill>
              </a:rPr>
              <a:t>组件到</a:t>
            </a:r>
            <a:r>
              <a:rPr lang="en-US" altLang="zh-CN" dirty="0">
                <a:solidFill>
                  <a:schemeClr val="bg1"/>
                </a:solidFill>
              </a:rPr>
              <a:t>Swing</a:t>
            </a:r>
            <a:r>
              <a:rPr lang="zh-CN" altLang="en-US" dirty="0">
                <a:solidFill>
                  <a:schemeClr val="bg1"/>
                </a:solidFill>
              </a:rPr>
              <a:t>面板实现视频播放开场视频。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搭载轻量级数据库</a:t>
            </a:r>
            <a:r>
              <a:rPr lang="en-US" altLang="zh-CN" dirty="0" err="1">
                <a:solidFill>
                  <a:schemeClr val="bg1"/>
                </a:solidFill>
              </a:rPr>
              <a:t>sqlite</a:t>
            </a:r>
            <a:r>
              <a:rPr lang="zh-CN" altLang="en-US" dirty="0">
                <a:solidFill>
                  <a:schemeClr val="bg1"/>
                </a:solidFill>
              </a:rPr>
              <a:t>记录玩家信息，包括且不限于所有游戏模式的游玩记录。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实现基于</a:t>
            </a:r>
            <a:r>
              <a:rPr lang="en-US" altLang="zh-CN" dirty="0">
                <a:solidFill>
                  <a:schemeClr val="bg1"/>
                </a:solidFill>
              </a:rPr>
              <a:t>UDP</a:t>
            </a:r>
            <a:r>
              <a:rPr lang="zh-CN" altLang="en-US" dirty="0">
                <a:solidFill>
                  <a:schemeClr val="bg1"/>
                </a:solidFill>
              </a:rPr>
              <a:t>协议</a:t>
            </a:r>
            <a:r>
              <a:rPr lang="en-US" altLang="zh-CN" dirty="0">
                <a:solidFill>
                  <a:schemeClr val="bg1"/>
                </a:solidFill>
              </a:rPr>
              <a:t>Socket</a:t>
            </a:r>
            <a:r>
              <a:rPr lang="zh-CN" altLang="en-US" dirty="0">
                <a:solidFill>
                  <a:schemeClr val="bg1"/>
                </a:solidFill>
              </a:rPr>
              <a:t>通信的简易联网对战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种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难度等级：优先搜索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贪心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随机扰动因子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策略优先级偏移。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游戏性：</a:t>
            </a: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共计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16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种游戏模式，针对不同模式提供了富有游戏性平衡性的游戏道具。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游戏地图即时演算，地板样式与怪物种类即时生成，游戏背景可选切换，每一局游戏都是不一样的体验。首发后再生成雷区，且保证第一次点击周围雷的稀疏性，大大降低死局概率。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亮点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玩家人数与回合数均可设置，每位玩家具有不同的点击记录颜色以及高亮头像提示。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实现了快捷按键：鼠标中键根据周围旗子数量与雷数快速挖雷。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实现了多种排行榜，可以根据不同的难度查看排名，也可以查看当前数据库中的玩家经验排名。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发现道具时出现宝箱打开的动画及闪烁提示。右键揭晓雷正确时闪烁提示。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实现快捷键开关作弊模式：无限主动道具使用及无限回合数。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单人模式惩罚机制。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4ADBDC3-72AD-4A14-8414-9355F4C145A5}"/>
              </a:ext>
            </a:extLst>
          </p:cNvPr>
          <p:cNvSpPr txBox="1"/>
          <p:nvPr/>
        </p:nvSpPr>
        <p:spPr>
          <a:xfrm>
            <a:off x="263237" y="81079"/>
            <a:ext cx="47174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/>
              <a:t>剧情</a:t>
            </a:r>
            <a:endParaRPr lang="en-US" altLang="zh-CN" sz="9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D7678F-FC44-4D4F-9602-168A6B75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1200884"/>
            <a:ext cx="8459269" cy="48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7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D9EC5-8D36-4C7F-8C16-FF708779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48D33C-F97A-4E0F-BDF8-6074DD00F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A09737-248C-4AF8-B0A4-62C962BF39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1CC943-AFDF-452E-BCFA-EE4B89C9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82" y="1027906"/>
            <a:ext cx="9127836" cy="4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1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A4194-B6FD-4F97-94B3-05F17CD2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946A8-2D50-4217-B608-FA22DB613F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E0AEB1-D5D1-4A06-BE04-E29011B19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748874-36B2-46C2-B6EB-464A4A96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3" y="877335"/>
            <a:ext cx="9441873" cy="51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41652-3FE3-4267-BB44-47EC1AB8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C99CFB-106D-4874-AFBB-E6E735D4D6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A70D37-DE5B-4B03-9228-DBFB67730E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380562-7805-4B45-A3E2-F9FB978B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52" y="1027906"/>
            <a:ext cx="8963696" cy="46089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BA9CD5-F540-498E-B857-A54831FB56CB}"/>
              </a:ext>
            </a:extLst>
          </p:cNvPr>
          <p:cNvSpPr/>
          <p:nvPr/>
        </p:nvSpPr>
        <p:spPr>
          <a:xfrm>
            <a:off x="7623192" y="194209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单机模式</a:t>
            </a:r>
          </a:p>
        </p:txBody>
      </p:sp>
    </p:spTree>
    <p:extLst>
      <p:ext uri="{BB962C8B-B14F-4D97-AF65-F5344CB8AC3E}">
        <p14:creationId xmlns:p14="http://schemas.microsoft.com/office/powerpoint/2010/main" val="407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3B375-488F-4E9B-8FEB-67E3BF03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E71D2-6C1C-4ABA-9A15-7E50305755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0A7B3D-AD08-4EFB-9B9B-99B65F0106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D1B4BF-EBE8-4B6A-ACAF-CB3B11CD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864946"/>
            <a:ext cx="8940800" cy="48263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FDE06E6-4E79-4A84-9E65-1E653DB625C5}"/>
              </a:ext>
            </a:extLst>
          </p:cNvPr>
          <p:cNvSpPr/>
          <p:nvPr/>
        </p:nvSpPr>
        <p:spPr>
          <a:xfrm>
            <a:off x="7623192" y="194209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多人模式</a:t>
            </a:r>
          </a:p>
        </p:txBody>
      </p:sp>
    </p:spTree>
    <p:extLst>
      <p:ext uri="{BB962C8B-B14F-4D97-AF65-F5344CB8AC3E}">
        <p14:creationId xmlns:p14="http://schemas.microsoft.com/office/powerpoint/2010/main" val="5037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5DFD3-E6A6-4836-8117-D1C2A550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DC275-85A8-4D33-AEED-1B86111E6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22EE1E-E9CB-44FE-B0EC-6F9F80CA95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CFB30-3F30-4964-AFB5-460FC9A3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3" y="1027906"/>
            <a:ext cx="9423394" cy="47325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108FC0-B641-4AD9-9C96-4F5EA02E9141}"/>
              </a:ext>
            </a:extLst>
          </p:cNvPr>
          <p:cNvSpPr/>
          <p:nvPr/>
        </p:nvSpPr>
        <p:spPr>
          <a:xfrm>
            <a:off x="7623192" y="194209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人机模式</a:t>
            </a:r>
          </a:p>
        </p:txBody>
      </p:sp>
    </p:spTree>
    <p:extLst>
      <p:ext uri="{BB962C8B-B14F-4D97-AF65-F5344CB8AC3E}">
        <p14:creationId xmlns:p14="http://schemas.microsoft.com/office/powerpoint/2010/main" val="578373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869</Words>
  <Application>Microsoft Office PowerPoint</Application>
  <PresentationFormat>宽屏</PresentationFormat>
  <Paragraphs>117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方正粗黑宋简体</vt:lpstr>
      <vt:lpstr>华文宋体</vt:lpstr>
      <vt:lpstr>Arial</vt:lpstr>
      <vt:lpstr>Office 主题​​</vt:lpstr>
      <vt:lpstr>Project 答辩</vt:lpstr>
      <vt:lpstr>目录</vt:lpstr>
      <vt:lpstr>1、总体亮点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多种游玩模式</vt:lpstr>
      <vt:lpstr>PowerPoint 演示文稿</vt:lpstr>
      <vt:lpstr>单机模式</vt:lpstr>
      <vt:lpstr>第一次点击</vt:lpstr>
      <vt:lpstr>失败</vt:lpstr>
      <vt:lpstr>重置功能</vt:lpstr>
      <vt:lpstr>额外机制</vt:lpstr>
      <vt:lpstr>地图细节</vt:lpstr>
      <vt:lpstr>排行榜 </vt:lpstr>
      <vt:lpstr>作弊模式</vt:lpstr>
      <vt:lpstr>PowerPoint 演示文稿</vt:lpstr>
      <vt:lpstr>蓝宝石效果：</vt:lpstr>
      <vt:lpstr>多人模式：</vt:lpstr>
      <vt:lpstr>足迹显示</vt:lpstr>
      <vt:lpstr>帮助列表</vt:lpstr>
      <vt:lpstr>回合提示</vt:lpstr>
      <vt:lpstr>道具获取</vt:lpstr>
      <vt:lpstr>头像高亮</vt:lpstr>
      <vt:lpstr>用户排行榜</vt:lpstr>
      <vt:lpstr>人机模式</vt:lpstr>
      <vt:lpstr>小细节：</vt:lpstr>
      <vt:lpstr>联网对战</vt:lpstr>
      <vt:lpstr>双方信息显示</vt:lpstr>
      <vt:lpstr>亮点（out ou bonus）</vt:lpstr>
      <vt:lpstr>亮点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答辩</dc:title>
  <dc:creator>方 艺钧</dc:creator>
  <cp:lastModifiedBy>方 艺钧</cp:lastModifiedBy>
  <cp:revision>31</cp:revision>
  <dcterms:created xsi:type="dcterms:W3CDTF">2021-05-17T06:25:00Z</dcterms:created>
  <dcterms:modified xsi:type="dcterms:W3CDTF">2021-05-24T15:38:39Z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BE15642137224B54A3577ED4E1CAC5B7</vt:lpwstr>
  </property>
  <property fmtid="{D5CDD505-2E9C-101B-9397-08002B2CF9AE}" pid="3" name="KSOProductBuildVer">
    <vt:lpwstr>2052-11.1.0.10495</vt:lpwstr>
  </property>
</Properties>
</file>